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6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8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2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7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0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4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1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1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CAA7-EA70-4390-83D2-C2D391C3CE2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C5401-9CCC-4E1A-B12C-68B81ACF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03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MNW58W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5692FB99-428A-4151-9665-80E56EF03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4B306978-A26E-4AC4-9EAA-BD29BD476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7D97E-4A41-4114-A15F-082DB0B59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9743" y="2530063"/>
            <a:ext cx="4996329" cy="193675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TuneNation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an app where users can listen </a:t>
            </a:r>
            <a:r>
              <a:rPr lang="en-US" sz="1600">
                <a:solidFill>
                  <a:srgbClr val="FFFFFF"/>
                </a:solidFill>
              </a:rPr>
              <a:t>to music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352D5-0A3C-4393-8308-C214EF825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9743" y="4632160"/>
            <a:ext cx="4996328" cy="106829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Angel Allen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Headphones">
                <a:extLst>
                  <a:ext uri="{FF2B5EF4-FFF2-40B4-BE49-F238E27FC236}">
                    <a16:creationId xmlns:a16="http://schemas.microsoft.com/office/drawing/2014/main" id="{1C9BC0DA-F96D-44BE-9E92-A31249D0DF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2777983"/>
                  </p:ext>
                </p:extLst>
              </p:nvPr>
            </p:nvGraphicFramePr>
            <p:xfrm>
              <a:off x="722268" y="3650573"/>
              <a:ext cx="2986539" cy="3214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539" cy="3214809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-799973" ay="3061915" az="-626412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698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Headphones">
                <a:extLst>
                  <a:ext uri="{FF2B5EF4-FFF2-40B4-BE49-F238E27FC236}">
                    <a16:creationId xmlns:a16="http://schemas.microsoft.com/office/drawing/2014/main" id="{1C9BC0DA-F96D-44BE-9E92-A31249D0D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268" y="3650573"/>
                <a:ext cx="2986539" cy="3214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68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TuneNation an app where users can listen to music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MediaNet</dc:title>
  <dc:creator>Angel Allen</dc:creator>
  <cp:lastModifiedBy>Angel Allen</cp:lastModifiedBy>
  <cp:revision>3</cp:revision>
  <dcterms:created xsi:type="dcterms:W3CDTF">2018-11-26T16:30:21Z</dcterms:created>
  <dcterms:modified xsi:type="dcterms:W3CDTF">2018-11-27T20:34:10Z</dcterms:modified>
</cp:coreProperties>
</file>